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433" r:id="rId3"/>
    <p:sldId id="378" r:id="rId4"/>
    <p:sldId id="461" r:id="rId5"/>
    <p:sldId id="436" r:id="rId6"/>
    <p:sldId id="462" r:id="rId7"/>
    <p:sldId id="463" r:id="rId8"/>
    <p:sldId id="437" r:id="rId9"/>
    <p:sldId id="469" r:id="rId10"/>
    <p:sldId id="464" r:id="rId11"/>
    <p:sldId id="466" r:id="rId12"/>
    <p:sldId id="465" r:id="rId13"/>
    <p:sldId id="431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67" r:id="rId22"/>
    <p:sldId id="468" r:id="rId23"/>
    <p:sldId id="452" r:id="rId24"/>
    <p:sldId id="453" r:id="rId25"/>
    <p:sldId id="458" r:id="rId26"/>
    <p:sldId id="470" r:id="rId27"/>
    <p:sldId id="471" r:id="rId28"/>
    <p:sldId id="472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33CC"/>
    <a:srgbClr val="000066"/>
    <a:srgbClr val="000099"/>
    <a:srgbClr val="9A72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0305" autoAdjust="0"/>
  </p:normalViewPr>
  <p:slideViewPr>
    <p:cSldViewPr>
      <p:cViewPr>
        <p:scale>
          <a:sx n="75" d="100"/>
          <a:sy n="75" d="100"/>
        </p:scale>
        <p:origin x="2400" y="7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407FF7-69F6-4725-9F91-13AA3AB843E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D3E2F-EA30-4CC4-811B-9D313CCB4786}">
      <dgm:prSet phldrT="[Text]"/>
      <dgm:spPr>
        <a:solidFill>
          <a:schemeClr val="accent5">
            <a:lumMod val="90000"/>
          </a:schemeClr>
        </a:solidFill>
      </dgm:spPr>
      <dgm:t>
        <a:bodyPr/>
        <a:lstStyle/>
        <a:p>
          <a:r>
            <a:rPr lang="en-US" altLang="en-US" err="1" smtClean="0">
              <a:solidFill>
                <a:schemeClr val="tx1"/>
              </a:solidFill>
              <a:latin typeface="Times New Roman" panose="02020603050405020304" pitchFamily="18" charset="0"/>
            </a:rPr>
            <a:t>Chức</a:t>
          </a:r>
          <a:r>
            <a:rPr lang="en-US" altLang="en-US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err="1" smtClean="0">
              <a:solidFill>
                <a:schemeClr val="tx1"/>
              </a:solidFill>
              <a:latin typeface="Times New Roman" panose="02020603050405020304" pitchFamily="18" charset="0"/>
            </a:rPr>
            <a:t>năng</a:t>
          </a:r>
          <a:r>
            <a:rPr lang="en-US" altLang="en-US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err="1" smtClean="0">
              <a:solidFill>
                <a:schemeClr val="tx1"/>
              </a:solidFill>
              <a:latin typeface="Times New Roman" panose="02020603050405020304" pitchFamily="18" charset="0"/>
            </a:rPr>
            <a:t>hệ</a:t>
          </a:r>
          <a:r>
            <a:rPr lang="en-US" altLang="en-US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err="1" smtClean="0">
              <a:solidFill>
                <a:schemeClr val="tx1"/>
              </a:solidFill>
              <a:latin typeface="Times New Roman" panose="02020603050405020304" pitchFamily="18" charset="0"/>
            </a:rPr>
            <a:t>thống</a:t>
          </a:r>
          <a:endParaRPr lang="en-US" altLang="en-US">
            <a:solidFill>
              <a:schemeClr val="tx1"/>
            </a:solidFill>
            <a:latin typeface="Times New Roman" panose="02020603050405020304" pitchFamily="18" charset="0"/>
          </a:endParaRPr>
        </a:p>
      </dgm:t>
    </dgm:pt>
    <dgm:pt modelId="{0EAC8A57-6FEC-4426-84AD-8F1F23FDEB00}" type="parTrans" cxnId="{5DDAEA26-65C5-4E3D-B4AB-9DA7D780C6EF}">
      <dgm:prSet/>
      <dgm:spPr/>
      <dgm:t>
        <a:bodyPr/>
        <a:lstStyle/>
        <a:p>
          <a:endParaRPr lang="en-US"/>
        </a:p>
      </dgm:t>
    </dgm:pt>
    <dgm:pt modelId="{A8517986-A1EA-4D42-BBE4-5813B3B0CC60}" type="sibTrans" cxnId="{5DDAEA26-65C5-4E3D-B4AB-9DA7D780C6EF}">
      <dgm:prSet/>
      <dgm:spPr/>
      <dgm:t>
        <a:bodyPr/>
        <a:lstStyle/>
        <a:p>
          <a:endParaRPr lang="en-US"/>
        </a:p>
      </dgm:t>
    </dgm:pt>
    <dgm:pt modelId="{1C9CC118-E91F-40A6-9EA1-8F407AD30BCE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en-US" err="1" smtClean="0">
              <a:solidFill>
                <a:schemeClr val="tx1"/>
              </a:solidFill>
              <a:latin typeface="Times New Roman" panose="02020603050405020304" pitchFamily="18" charset="0"/>
            </a:rPr>
            <a:t>Sơ</a:t>
          </a:r>
          <a:r>
            <a:rPr lang="en-US" altLang="en-US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err="1" smtClean="0">
              <a:solidFill>
                <a:schemeClr val="tx1"/>
              </a:solidFill>
              <a:latin typeface="Times New Roman" panose="02020603050405020304" pitchFamily="18" charset="0"/>
            </a:rPr>
            <a:t>đồ</a:t>
          </a:r>
          <a:r>
            <a:rPr lang="en-US" altLang="en-US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err="1" smtClean="0">
              <a:solidFill>
                <a:schemeClr val="tx1"/>
              </a:solidFill>
              <a:latin typeface="Times New Roman" panose="02020603050405020304" pitchFamily="18" charset="0"/>
            </a:rPr>
            <a:t>lớp</a:t>
          </a:r>
          <a:endParaRPr lang="en-US"/>
        </a:p>
      </dgm:t>
    </dgm:pt>
    <dgm:pt modelId="{B9335A41-83F6-4670-8D9F-91860D4D26A2}" type="parTrans" cxnId="{40CB8F14-0131-4576-8F57-797CDA081625}">
      <dgm:prSet/>
      <dgm:spPr/>
      <dgm:t>
        <a:bodyPr/>
        <a:lstStyle/>
        <a:p>
          <a:endParaRPr lang="en-US"/>
        </a:p>
      </dgm:t>
    </dgm:pt>
    <dgm:pt modelId="{FD2A03FD-F6EA-432D-B14E-7988CF74C16C}" type="sibTrans" cxnId="{40CB8F14-0131-4576-8F57-797CDA081625}">
      <dgm:prSet/>
      <dgm:spPr/>
      <dgm:t>
        <a:bodyPr/>
        <a:lstStyle/>
        <a:p>
          <a:endParaRPr lang="en-US"/>
        </a:p>
      </dgm:t>
    </dgm:pt>
    <dgm:pt modelId="{20052E9D-1D22-4AFE-ABF0-0C809E3A6548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altLang="en-US" smtClean="0">
              <a:solidFill>
                <a:schemeClr val="tx1"/>
              </a:solidFill>
              <a:latin typeface="Times New Roman" panose="02020603050405020304" pitchFamily="18" charset="0"/>
            </a:rPr>
            <a:t>Cơ sở dữ liệu</a:t>
          </a:r>
          <a:endParaRPr lang="en-US"/>
        </a:p>
      </dgm:t>
    </dgm:pt>
    <dgm:pt modelId="{D9968CB4-9A96-420A-B270-F35E8CBC0E6E}" type="parTrans" cxnId="{93D37F9B-E156-4592-B2AD-EA9A78266C8A}">
      <dgm:prSet/>
      <dgm:spPr/>
      <dgm:t>
        <a:bodyPr/>
        <a:lstStyle/>
        <a:p>
          <a:endParaRPr lang="en-US"/>
        </a:p>
      </dgm:t>
    </dgm:pt>
    <dgm:pt modelId="{D0A799B6-0F92-4FB5-A393-7C5119C45514}" type="sibTrans" cxnId="{93D37F9B-E156-4592-B2AD-EA9A78266C8A}">
      <dgm:prSet/>
      <dgm:spPr/>
      <dgm:t>
        <a:bodyPr/>
        <a:lstStyle/>
        <a:p>
          <a:endParaRPr lang="en-US"/>
        </a:p>
      </dgm:t>
    </dgm:pt>
    <dgm:pt modelId="{E3F3F844-3F7C-44B0-BB5A-3EC12376E01F}">
      <dgm:prSet phldrT="[Text]"/>
      <dgm:spPr>
        <a:solidFill>
          <a:schemeClr val="accent5">
            <a:lumMod val="25000"/>
          </a:schemeClr>
        </a:solidFill>
      </dgm:spPr>
      <dgm:t>
        <a:bodyPr/>
        <a:lstStyle/>
        <a:p>
          <a:r>
            <a:rPr lang="en-US" altLang="en-US" err="1" smtClean="0">
              <a:solidFill>
                <a:schemeClr val="bg1"/>
              </a:solidFill>
              <a:latin typeface="Times New Roman" panose="02020603050405020304" pitchFamily="18" charset="0"/>
            </a:rPr>
            <a:t>Kết</a:t>
          </a:r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</a:rPr>
            <a:t> </a:t>
          </a:r>
          <a:r>
            <a:rPr lang="en-US" altLang="en-US" err="1" smtClean="0">
              <a:solidFill>
                <a:schemeClr val="bg1"/>
              </a:solidFill>
              <a:latin typeface="Times New Roman" panose="02020603050405020304" pitchFamily="18" charset="0"/>
            </a:rPr>
            <a:t>luận</a:t>
          </a:r>
          <a:endParaRPr lang="en-US">
            <a:solidFill>
              <a:schemeClr val="bg1"/>
            </a:solidFill>
          </a:endParaRPr>
        </a:p>
      </dgm:t>
    </dgm:pt>
    <dgm:pt modelId="{5C234D0F-8E60-496A-8585-32A7596728AB}" type="parTrans" cxnId="{604D6227-D6EE-44B6-9F95-FE17316FE912}">
      <dgm:prSet/>
      <dgm:spPr/>
      <dgm:t>
        <a:bodyPr/>
        <a:lstStyle/>
        <a:p>
          <a:endParaRPr lang="en-US"/>
        </a:p>
      </dgm:t>
    </dgm:pt>
    <dgm:pt modelId="{F1C19704-7F44-43AF-85E3-52A6B504BA21}" type="sibTrans" cxnId="{604D6227-D6EE-44B6-9F95-FE17316FE912}">
      <dgm:prSet/>
      <dgm:spPr/>
      <dgm:t>
        <a:bodyPr/>
        <a:lstStyle/>
        <a:p>
          <a:endParaRPr lang="en-US"/>
        </a:p>
      </dgm:t>
    </dgm:pt>
    <dgm:pt modelId="{EE803E05-8B0A-4F63-ACE1-B8583D1F2011}" type="pres">
      <dgm:prSet presAssocID="{D7407FF7-69F6-4725-9F91-13AA3AB843E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5FCC85-7D7C-4A6B-82AE-AE0D908973D9}" type="pres">
      <dgm:prSet presAssocID="{850D3E2F-EA30-4CC4-811B-9D313CCB4786}" presName="parentLin" presStyleCnt="0"/>
      <dgm:spPr/>
    </dgm:pt>
    <dgm:pt modelId="{324F8DB9-783C-4993-B048-CA6C56095DC8}" type="pres">
      <dgm:prSet presAssocID="{850D3E2F-EA30-4CC4-811B-9D313CCB478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1AEA215-EBE6-4223-BEAD-221ECAD7D685}" type="pres">
      <dgm:prSet presAssocID="{850D3E2F-EA30-4CC4-811B-9D313CCB4786}" presName="parentText" presStyleLbl="node1" presStyleIdx="0" presStyleCnt="4" custLinFactNeighborY="1574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8733CF-F07C-4538-8801-E17198B29B2C}" type="pres">
      <dgm:prSet presAssocID="{850D3E2F-EA30-4CC4-811B-9D313CCB4786}" presName="negativeSpace" presStyleCnt="0"/>
      <dgm:spPr/>
    </dgm:pt>
    <dgm:pt modelId="{FBFFA3DA-6FFB-42DA-AECB-F18242ED2F11}" type="pres">
      <dgm:prSet presAssocID="{850D3E2F-EA30-4CC4-811B-9D313CCB4786}" presName="childText" presStyleLbl="conFgAcc1" presStyleIdx="0" presStyleCnt="4">
        <dgm:presLayoutVars>
          <dgm:bulletEnabled val="1"/>
        </dgm:presLayoutVars>
      </dgm:prSet>
      <dgm:spPr/>
    </dgm:pt>
    <dgm:pt modelId="{95A1A4FC-8935-49FF-BF3E-C4E575585C8B}" type="pres">
      <dgm:prSet presAssocID="{A8517986-A1EA-4D42-BBE4-5813B3B0CC60}" presName="spaceBetweenRectangles" presStyleCnt="0"/>
      <dgm:spPr/>
    </dgm:pt>
    <dgm:pt modelId="{F4E959D9-3ABB-45AB-97F7-D7CB2169E2D9}" type="pres">
      <dgm:prSet presAssocID="{1C9CC118-E91F-40A6-9EA1-8F407AD30BCE}" presName="parentLin" presStyleCnt="0"/>
      <dgm:spPr/>
    </dgm:pt>
    <dgm:pt modelId="{6FF4D8E3-ABED-4380-B76B-DD58885B0774}" type="pres">
      <dgm:prSet presAssocID="{1C9CC118-E91F-40A6-9EA1-8F407AD30BCE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DDB6C544-ED7B-4D39-B59B-4587405BDCC6}" type="pres">
      <dgm:prSet presAssocID="{1C9CC118-E91F-40A6-9EA1-8F407AD30BC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A1EA1-9A05-4558-AFDF-80B65EA08288}" type="pres">
      <dgm:prSet presAssocID="{1C9CC118-E91F-40A6-9EA1-8F407AD30BCE}" presName="negativeSpace" presStyleCnt="0"/>
      <dgm:spPr/>
    </dgm:pt>
    <dgm:pt modelId="{46828936-F1F9-46E4-BC31-31840CBF229A}" type="pres">
      <dgm:prSet presAssocID="{1C9CC118-E91F-40A6-9EA1-8F407AD30BCE}" presName="childText" presStyleLbl="conFgAcc1" presStyleIdx="1" presStyleCnt="4">
        <dgm:presLayoutVars>
          <dgm:bulletEnabled val="1"/>
        </dgm:presLayoutVars>
      </dgm:prSet>
      <dgm:spPr/>
    </dgm:pt>
    <dgm:pt modelId="{AC1EC1AE-6ADB-4661-86A9-10863432FF0A}" type="pres">
      <dgm:prSet presAssocID="{FD2A03FD-F6EA-432D-B14E-7988CF74C16C}" presName="spaceBetweenRectangles" presStyleCnt="0"/>
      <dgm:spPr/>
    </dgm:pt>
    <dgm:pt modelId="{8D83FB97-BBCB-4280-A83B-C59D842E4811}" type="pres">
      <dgm:prSet presAssocID="{20052E9D-1D22-4AFE-ABF0-0C809E3A6548}" presName="parentLin" presStyleCnt="0"/>
      <dgm:spPr/>
    </dgm:pt>
    <dgm:pt modelId="{91C36ABA-903C-46ED-9867-8533533C7EE0}" type="pres">
      <dgm:prSet presAssocID="{20052E9D-1D22-4AFE-ABF0-0C809E3A6548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7759EAA8-D62B-461D-B5D6-F9A56EBC730A}" type="pres">
      <dgm:prSet presAssocID="{20052E9D-1D22-4AFE-ABF0-0C809E3A654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33B88F-6DBE-4882-B235-DF2B43880FE0}" type="pres">
      <dgm:prSet presAssocID="{20052E9D-1D22-4AFE-ABF0-0C809E3A6548}" presName="negativeSpace" presStyleCnt="0"/>
      <dgm:spPr/>
    </dgm:pt>
    <dgm:pt modelId="{4EC6788E-BF3C-40D1-BC86-8F0B0310A209}" type="pres">
      <dgm:prSet presAssocID="{20052E9D-1D22-4AFE-ABF0-0C809E3A6548}" presName="childText" presStyleLbl="conFgAcc1" presStyleIdx="2" presStyleCnt="4">
        <dgm:presLayoutVars>
          <dgm:bulletEnabled val="1"/>
        </dgm:presLayoutVars>
      </dgm:prSet>
      <dgm:spPr/>
    </dgm:pt>
    <dgm:pt modelId="{12FBFF13-C9AE-49FA-9D74-9C6BC94C1F2B}" type="pres">
      <dgm:prSet presAssocID="{D0A799B6-0F92-4FB5-A393-7C5119C45514}" presName="spaceBetweenRectangles" presStyleCnt="0"/>
      <dgm:spPr/>
    </dgm:pt>
    <dgm:pt modelId="{3E75D887-F863-41BB-A655-0B91B6C5D9CA}" type="pres">
      <dgm:prSet presAssocID="{E3F3F844-3F7C-44B0-BB5A-3EC12376E01F}" presName="parentLin" presStyleCnt="0"/>
      <dgm:spPr/>
    </dgm:pt>
    <dgm:pt modelId="{50EFCA4C-E96A-464F-AEC0-44A4AA5CBB0B}" type="pres">
      <dgm:prSet presAssocID="{E3F3F844-3F7C-44B0-BB5A-3EC12376E01F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A2D8CD9D-A22B-4F08-890F-312B481E9A1C}" type="pres">
      <dgm:prSet presAssocID="{E3F3F844-3F7C-44B0-BB5A-3EC12376E01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90741-8671-42A4-BCAF-52EA965613E9}" type="pres">
      <dgm:prSet presAssocID="{E3F3F844-3F7C-44B0-BB5A-3EC12376E01F}" presName="negativeSpace" presStyleCnt="0"/>
      <dgm:spPr/>
    </dgm:pt>
    <dgm:pt modelId="{33BF627E-167E-4CF3-B02D-B611FC27E780}" type="pres">
      <dgm:prSet presAssocID="{E3F3F844-3F7C-44B0-BB5A-3EC12376E01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836A753-B722-41AF-B37A-39E453D0DE96}" type="presOf" srcId="{850D3E2F-EA30-4CC4-811B-9D313CCB4786}" destId="{324F8DB9-783C-4993-B048-CA6C56095DC8}" srcOrd="0" destOrd="0" presId="urn:microsoft.com/office/officeart/2005/8/layout/list1"/>
    <dgm:cxn modelId="{6A7C3C5A-4D33-4954-AFCA-64D9A2B91556}" type="presOf" srcId="{E3F3F844-3F7C-44B0-BB5A-3EC12376E01F}" destId="{A2D8CD9D-A22B-4F08-890F-312B481E9A1C}" srcOrd="1" destOrd="0" presId="urn:microsoft.com/office/officeart/2005/8/layout/list1"/>
    <dgm:cxn modelId="{98F734D5-C048-4D94-8A0C-729C469166EA}" type="presOf" srcId="{E3F3F844-3F7C-44B0-BB5A-3EC12376E01F}" destId="{50EFCA4C-E96A-464F-AEC0-44A4AA5CBB0B}" srcOrd="0" destOrd="0" presId="urn:microsoft.com/office/officeart/2005/8/layout/list1"/>
    <dgm:cxn modelId="{A1DB51C6-508C-49EB-A7CD-6F32252205D3}" type="presOf" srcId="{850D3E2F-EA30-4CC4-811B-9D313CCB4786}" destId="{91AEA215-EBE6-4223-BEAD-221ECAD7D685}" srcOrd="1" destOrd="0" presId="urn:microsoft.com/office/officeart/2005/8/layout/list1"/>
    <dgm:cxn modelId="{C65164E1-7573-4266-A99C-DA1E9BBFFC26}" type="presOf" srcId="{1C9CC118-E91F-40A6-9EA1-8F407AD30BCE}" destId="{DDB6C544-ED7B-4D39-B59B-4587405BDCC6}" srcOrd="1" destOrd="0" presId="urn:microsoft.com/office/officeart/2005/8/layout/list1"/>
    <dgm:cxn modelId="{955AE7BE-3FAE-4233-BB87-7339959503F0}" type="presOf" srcId="{20052E9D-1D22-4AFE-ABF0-0C809E3A6548}" destId="{7759EAA8-D62B-461D-B5D6-F9A56EBC730A}" srcOrd="1" destOrd="0" presId="urn:microsoft.com/office/officeart/2005/8/layout/list1"/>
    <dgm:cxn modelId="{A16200E6-F9C5-4E88-9895-3EDB86F2B255}" type="presOf" srcId="{1C9CC118-E91F-40A6-9EA1-8F407AD30BCE}" destId="{6FF4D8E3-ABED-4380-B76B-DD58885B0774}" srcOrd="0" destOrd="0" presId="urn:microsoft.com/office/officeart/2005/8/layout/list1"/>
    <dgm:cxn modelId="{604D6227-D6EE-44B6-9F95-FE17316FE912}" srcId="{D7407FF7-69F6-4725-9F91-13AA3AB843E4}" destId="{E3F3F844-3F7C-44B0-BB5A-3EC12376E01F}" srcOrd="3" destOrd="0" parTransId="{5C234D0F-8E60-496A-8585-32A7596728AB}" sibTransId="{F1C19704-7F44-43AF-85E3-52A6B504BA21}"/>
    <dgm:cxn modelId="{40CB8F14-0131-4576-8F57-797CDA081625}" srcId="{D7407FF7-69F6-4725-9F91-13AA3AB843E4}" destId="{1C9CC118-E91F-40A6-9EA1-8F407AD30BCE}" srcOrd="1" destOrd="0" parTransId="{B9335A41-83F6-4670-8D9F-91860D4D26A2}" sibTransId="{FD2A03FD-F6EA-432D-B14E-7988CF74C16C}"/>
    <dgm:cxn modelId="{B34F01FA-EE4C-4204-8D56-962A09433507}" type="presOf" srcId="{D7407FF7-69F6-4725-9F91-13AA3AB843E4}" destId="{EE803E05-8B0A-4F63-ACE1-B8583D1F2011}" srcOrd="0" destOrd="0" presId="urn:microsoft.com/office/officeart/2005/8/layout/list1"/>
    <dgm:cxn modelId="{5DDAEA26-65C5-4E3D-B4AB-9DA7D780C6EF}" srcId="{D7407FF7-69F6-4725-9F91-13AA3AB843E4}" destId="{850D3E2F-EA30-4CC4-811B-9D313CCB4786}" srcOrd="0" destOrd="0" parTransId="{0EAC8A57-6FEC-4426-84AD-8F1F23FDEB00}" sibTransId="{A8517986-A1EA-4D42-BBE4-5813B3B0CC60}"/>
    <dgm:cxn modelId="{93D37F9B-E156-4592-B2AD-EA9A78266C8A}" srcId="{D7407FF7-69F6-4725-9F91-13AA3AB843E4}" destId="{20052E9D-1D22-4AFE-ABF0-0C809E3A6548}" srcOrd="2" destOrd="0" parTransId="{D9968CB4-9A96-420A-B270-F35E8CBC0E6E}" sibTransId="{D0A799B6-0F92-4FB5-A393-7C5119C45514}"/>
    <dgm:cxn modelId="{42420DCB-5B5D-432B-82F8-E00823163598}" type="presOf" srcId="{20052E9D-1D22-4AFE-ABF0-0C809E3A6548}" destId="{91C36ABA-903C-46ED-9867-8533533C7EE0}" srcOrd="0" destOrd="0" presId="urn:microsoft.com/office/officeart/2005/8/layout/list1"/>
    <dgm:cxn modelId="{DDD141C1-32D1-4EC5-971C-C412D91ABE8D}" type="presParOf" srcId="{EE803E05-8B0A-4F63-ACE1-B8583D1F2011}" destId="{545FCC85-7D7C-4A6B-82AE-AE0D908973D9}" srcOrd="0" destOrd="0" presId="urn:microsoft.com/office/officeart/2005/8/layout/list1"/>
    <dgm:cxn modelId="{B7441195-5281-485F-A9BA-2AFD930B19E2}" type="presParOf" srcId="{545FCC85-7D7C-4A6B-82AE-AE0D908973D9}" destId="{324F8DB9-783C-4993-B048-CA6C56095DC8}" srcOrd="0" destOrd="0" presId="urn:microsoft.com/office/officeart/2005/8/layout/list1"/>
    <dgm:cxn modelId="{52CD9989-6306-4777-86B9-CA00FBE54725}" type="presParOf" srcId="{545FCC85-7D7C-4A6B-82AE-AE0D908973D9}" destId="{91AEA215-EBE6-4223-BEAD-221ECAD7D685}" srcOrd="1" destOrd="0" presId="urn:microsoft.com/office/officeart/2005/8/layout/list1"/>
    <dgm:cxn modelId="{F23FD009-539B-48DA-98E4-4F2D579798AD}" type="presParOf" srcId="{EE803E05-8B0A-4F63-ACE1-B8583D1F2011}" destId="{F78733CF-F07C-4538-8801-E17198B29B2C}" srcOrd="1" destOrd="0" presId="urn:microsoft.com/office/officeart/2005/8/layout/list1"/>
    <dgm:cxn modelId="{EA28005C-B214-4BB0-969A-D7C82A6CB6EB}" type="presParOf" srcId="{EE803E05-8B0A-4F63-ACE1-B8583D1F2011}" destId="{FBFFA3DA-6FFB-42DA-AECB-F18242ED2F11}" srcOrd="2" destOrd="0" presId="urn:microsoft.com/office/officeart/2005/8/layout/list1"/>
    <dgm:cxn modelId="{DEA93971-5936-4EDB-A462-0796B453393C}" type="presParOf" srcId="{EE803E05-8B0A-4F63-ACE1-B8583D1F2011}" destId="{95A1A4FC-8935-49FF-BF3E-C4E575585C8B}" srcOrd="3" destOrd="0" presId="urn:microsoft.com/office/officeart/2005/8/layout/list1"/>
    <dgm:cxn modelId="{00D46BC2-C445-4600-A6C7-A651B6CEC836}" type="presParOf" srcId="{EE803E05-8B0A-4F63-ACE1-B8583D1F2011}" destId="{F4E959D9-3ABB-45AB-97F7-D7CB2169E2D9}" srcOrd="4" destOrd="0" presId="urn:microsoft.com/office/officeart/2005/8/layout/list1"/>
    <dgm:cxn modelId="{662A745F-8D3E-4799-ABB8-333EE689D7CE}" type="presParOf" srcId="{F4E959D9-3ABB-45AB-97F7-D7CB2169E2D9}" destId="{6FF4D8E3-ABED-4380-B76B-DD58885B0774}" srcOrd="0" destOrd="0" presId="urn:microsoft.com/office/officeart/2005/8/layout/list1"/>
    <dgm:cxn modelId="{B98A6028-AA29-40C2-AD5C-4A27C1ADB000}" type="presParOf" srcId="{F4E959D9-3ABB-45AB-97F7-D7CB2169E2D9}" destId="{DDB6C544-ED7B-4D39-B59B-4587405BDCC6}" srcOrd="1" destOrd="0" presId="urn:microsoft.com/office/officeart/2005/8/layout/list1"/>
    <dgm:cxn modelId="{31C6CBA8-16D5-4CD7-B0DA-52E94E00B08D}" type="presParOf" srcId="{EE803E05-8B0A-4F63-ACE1-B8583D1F2011}" destId="{2D6A1EA1-9A05-4558-AFDF-80B65EA08288}" srcOrd="5" destOrd="0" presId="urn:microsoft.com/office/officeart/2005/8/layout/list1"/>
    <dgm:cxn modelId="{9B398E48-3233-46BE-8EB6-9EF25FABF26A}" type="presParOf" srcId="{EE803E05-8B0A-4F63-ACE1-B8583D1F2011}" destId="{46828936-F1F9-46E4-BC31-31840CBF229A}" srcOrd="6" destOrd="0" presId="urn:microsoft.com/office/officeart/2005/8/layout/list1"/>
    <dgm:cxn modelId="{6E166C0E-7568-4920-9510-53E9A47FAB0A}" type="presParOf" srcId="{EE803E05-8B0A-4F63-ACE1-B8583D1F2011}" destId="{AC1EC1AE-6ADB-4661-86A9-10863432FF0A}" srcOrd="7" destOrd="0" presId="urn:microsoft.com/office/officeart/2005/8/layout/list1"/>
    <dgm:cxn modelId="{2D9ECF70-5681-4959-9509-CB9FE6EB3E27}" type="presParOf" srcId="{EE803E05-8B0A-4F63-ACE1-B8583D1F2011}" destId="{8D83FB97-BBCB-4280-A83B-C59D842E4811}" srcOrd="8" destOrd="0" presId="urn:microsoft.com/office/officeart/2005/8/layout/list1"/>
    <dgm:cxn modelId="{2361E37D-6463-4F88-B953-91917A548D3A}" type="presParOf" srcId="{8D83FB97-BBCB-4280-A83B-C59D842E4811}" destId="{91C36ABA-903C-46ED-9867-8533533C7EE0}" srcOrd="0" destOrd="0" presId="urn:microsoft.com/office/officeart/2005/8/layout/list1"/>
    <dgm:cxn modelId="{34FD1165-0C6A-4C1D-982F-C703427E4A6A}" type="presParOf" srcId="{8D83FB97-BBCB-4280-A83B-C59D842E4811}" destId="{7759EAA8-D62B-461D-B5D6-F9A56EBC730A}" srcOrd="1" destOrd="0" presId="urn:microsoft.com/office/officeart/2005/8/layout/list1"/>
    <dgm:cxn modelId="{03716D32-8C29-4197-BA2F-C304A39E057E}" type="presParOf" srcId="{EE803E05-8B0A-4F63-ACE1-B8583D1F2011}" destId="{A533B88F-6DBE-4882-B235-DF2B43880FE0}" srcOrd="9" destOrd="0" presId="urn:microsoft.com/office/officeart/2005/8/layout/list1"/>
    <dgm:cxn modelId="{C0881163-D699-48DE-9909-3F4334ACEB47}" type="presParOf" srcId="{EE803E05-8B0A-4F63-ACE1-B8583D1F2011}" destId="{4EC6788E-BF3C-40D1-BC86-8F0B0310A209}" srcOrd="10" destOrd="0" presId="urn:microsoft.com/office/officeart/2005/8/layout/list1"/>
    <dgm:cxn modelId="{6F58FAF2-38F0-45D5-8238-BFFE06A713D4}" type="presParOf" srcId="{EE803E05-8B0A-4F63-ACE1-B8583D1F2011}" destId="{12FBFF13-C9AE-49FA-9D74-9C6BC94C1F2B}" srcOrd="11" destOrd="0" presId="urn:microsoft.com/office/officeart/2005/8/layout/list1"/>
    <dgm:cxn modelId="{4C8058C5-092D-4082-A3CA-450BEE6CE029}" type="presParOf" srcId="{EE803E05-8B0A-4F63-ACE1-B8583D1F2011}" destId="{3E75D887-F863-41BB-A655-0B91B6C5D9CA}" srcOrd="12" destOrd="0" presId="urn:microsoft.com/office/officeart/2005/8/layout/list1"/>
    <dgm:cxn modelId="{CA55350F-942A-4CD7-BDB1-A2D191015871}" type="presParOf" srcId="{3E75D887-F863-41BB-A655-0B91B6C5D9CA}" destId="{50EFCA4C-E96A-464F-AEC0-44A4AA5CBB0B}" srcOrd="0" destOrd="0" presId="urn:microsoft.com/office/officeart/2005/8/layout/list1"/>
    <dgm:cxn modelId="{871BF2F2-CD4C-4A33-A19F-E55AA7DE03DD}" type="presParOf" srcId="{3E75D887-F863-41BB-A655-0B91B6C5D9CA}" destId="{A2D8CD9D-A22B-4F08-890F-312B481E9A1C}" srcOrd="1" destOrd="0" presId="urn:microsoft.com/office/officeart/2005/8/layout/list1"/>
    <dgm:cxn modelId="{82BF4FD7-3917-48EC-B99B-9FF7C852AA0D}" type="presParOf" srcId="{EE803E05-8B0A-4F63-ACE1-B8583D1F2011}" destId="{C5D90741-8671-42A4-BCAF-52EA965613E9}" srcOrd="13" destOrd="0" presId="urn:microsoft.com/office/officeart/2005/8/layout/list1"/>
    <dgm:cxn modelId="{75BEC9D5-9E0A-484F-8C4A-C4899617251B}" type="presParOf" srcId="{EE803E05-8B0A-4F63-ACE1-B8583D1F2011}" destId="{33BF627E-167E-4CF3-B02D-B611FC27E78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FA3DA-6FFB-42DA-AECB-F18242ED2F11}">
      <dsp:nvSpPr>
        <dsp:cNvPr id="0" name=""/>
        <dsp:cNvSpPr/>
      </dsp:nvSpPr>
      <dsp:spPr>
        <a:xfrm>
          <a:off x="0" y="425454"/>
          <a:ext cx="80010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EA215-EBE6-4223-BEAD-221ECAD7D685}">
      <dsp:nvSpPr>
        <dsp:cNvPr id="0" name=""/>
        <dsp:cNvSpPr/>
      </dsp:nvSpPr>
      <dsp:spPr>
        <a:xfrm>
          <a:off x="400050" y="152397"/>
          <a:ext cx="5600700" cy="797040"/>
        </a:xfrm>
        <a:prstGeom prst="roundRect">
          <a:avLst/>
        </a:prstGeom>
        <a:solidFill>
          <a:schemeClr val="accent5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err="1" smtClean="0">
              <a:solidFill>
                <a:schemeClr val="tx1"/>
              </a:solidFill>
              <a:latin typeface="Times New Roman" panose="02020603050405020304" pitchFamily="18" charset="0"/>
            </a:rPr>
            <a:t>Chức</a:t>
          </a:r>
          <a:r>
            <a:rPr lang="en-US" altLang="en-US" sz="2700" kern="1200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sz="2700" kern="1200" err="1" smtClean="0">
              <a:solidFill>
                <a:schemeClr val="tx1"/>
              </a:solidFill>
              <a:latin typeface="Times New Roman" panose="02020603050405020304" pitchFamily="18" charset="0"/>
            </a:rPr>
            <a:t>năng</a:t>
          </a:r>
          <a:r>
            <a:rPr lang="en-US" altLang="en-US" sz="2700" kern="1200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sz="2700" kern="1200" err="1" smtClean="0">
              <a:solidFill>
                <a:schemeClr val="tx1"/>
              </a:solidFill>
              <a:latin typeface="Times New Roman" panose="02020603050405020304" pitchFamily="18" charset="0"/>
            </a:rPr>
            <a:t>hệ</a:t>
          </a:r>
          <a:r>
            <a:rPr lang="en-US" altLang="en-US" sz="2700" kern="1200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sz="2700" kern="1200" err="1" smtClean="0">
              <a:solidFill>
                <a:schemeClr val="tx1"/>
              </a:solidFill>
              <a:latin typeface="Times New Roman" panose="02020603050405020304" pitchFamily="18" charset="0"/>
            </a:rPr>
            <a:t>thống</a:t>
          </a:r>
          <a:endParaRPr lang="en-US" altLang="en-US" sz="2700" kern="1200">
            <a:solidFill>
              <a:schemeClr val="tx1"/>
            </a:solidFill>
            <a:latin typeface="Times New Roman" panose="02020603050405020304" pitchFamily="18" charset="0"/>
          </a:endParaRPr>
        </a:p>
      </dsp:txBody>
      <dsp:txXfrm>
        <a:off x="438958" y="191305"/>
        <a:ext cx="5522884" cy="719224"/>
      </dsp:txXfrm>
    </dsp:sp>
    <dsp:sp modelId="{46828936-F1F9-46E4-BC31-31840CBF229A}">
      <dsp:nvSpPr>
        <dsp:cNvPr id="0" name=""/>
        <dsp:cNvSpPr/>
      </dsp:nvSpPr>
      <dsp:spPr>
        <a:xfrm>
          <a:off x="0" y="1650174"/>
          <a:ext cx="80010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6C544-ED7B-4D39-B59B-4587405BDCC6}">
      <dsp:nvSpPr>
        <dsp:cNvPr id="0" name=""/>
        <dsp:cNvSpPr/>
      </dsp:nvSpPr>
      <dsp:spPr>
        <a:xfrm>
          <a:off x="400050" y="1251654"/>
          <a:ext cx="5600700" cy="797040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err="1" smtClean="0">
              <a:solidFill>
                <a:schemeClr val="tx1"/>
              </a:solidFill>
              <a:latin typeface="Times New Roman" panose="02020603050405020304" pitchFamily="18" charset="0"/>
            </a:rPr>
            <a:t>Sơ</a:t>
          </a:r>
          <a:r>
            <a:rPr lang="en-US" altLang="en-US" sz="2700" kern="1200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sz="2700" kern="1200" err="1" smtClean="0">
              <a:solidFill>
                <a:schemeClr val="tx1"/>
              </a:solidFill>
              <a:latin typeface="Times New Roman" panose="02020603050405020304" pitchFamily="18" charset="0"/>
            </a:rPr>
            <a:t>đồ</a:t>
          </a:r>
          <a:r>
            <a:rPr lang="en-US" altLang="en-US" sz="2700" kern="1200" smtClean="0">
              <a:solidFill>
                <a:schemeClr val="tx1"/>
              </a:solidFill>
              <a:latin typeface="Times New Roman" panose="02020603050405020304" pitchFamily="18" charset="0"/>
            </a:rPr>
            <a:t> </a:t>
          </a:r>
          <a:r>
            <a:rPr lang="en-US" altLang="en-US" sz="2700" kern="1200" err="1" smtClean="0">
              <a:solidFill>
                <a:schemeClr val="tx1"/>
              </a:solidFill>
              <a:latin typeface="Times New Roman" panose="02020603050405020304" pitchFamily="18" charset="0"/>
            </a:rPr>
            <a:t>lớp</a:t>
          </a:r>
          <a:endParaRPr lang="en-US" sz="2700" kern="1200"/>
        </a:p>
      </dsp:txBody>
      <dsp:txXfrm>
        <a:off x="438958" y="1290562"/>
        <a:ext cx="5522884" cy="719224"/>
      </dsp:txXfrm>
    </dsp:sp>
    <dsp:sp modelId="{4EC6788E-BF3C-40D1-BC86-8F0B0310A209}">
      <dsp:nvSpPr>
        <dsp:cNvPr id="0" name=""/>
        <dsp:cNvSpPr/>
      </dsp:nvSpPr>
      <dsp:spPr>
        <a:xfrm>
          <a:off x="0" y="2874895"/>
          <a:ext cx="80010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9EAA8-D62B-461D-B5D6-F9A56EBC730A}">
      <dsp:nvSpPr>
        <dsp:cNvPr id="0" name=""/>
        <dsp:cNvSpPr/>
      </dsp:nvSpPr>
      <dsp:spPr>
        <a:xfrm>
          <a:off x="400050" y="2476375"/>
          <a:ext cx="5600700" cy="797040"/>
        </a:xfrm>
        <a:prstGeom prst="round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smtClean="0">
              <a:solidFill>
                <a:schemeClr val="tx1"/>
              </a:solidFill>
              <a:latin typeface="Times New Roman" panose="02020603050405020304" pitchFamily="18" charset="0"/>
            </a:rPr>
            <a:t>Cơ sở dữ liệu</a:t>
          </a:r>
          <a:endParaRPr lang="en-US" sz="2700" kern="1200"/>
        </a:p>
      </dsp:txBody>
      <dsp:txXfrm>
        <a:off x="438958" y="2515283"/>
        <a:ext cx="5522884" cy="719224"/>
      </dsp:txXfrm>
    </dsp:sp>
    <dsp:sp modelId="{33BF627E-167E-4CF3-B02D-B611FC27E780}">
      <dsp:nvSpPr>
        <dsp:cNvPr id="0" name=""/>
        <dsp:cNvSpPr/>
      </dsp:nvSpPr>
      <dsp:spPr>
        <a:xfrm>
          <a:off x="0" y="4099615"/>
          <a:ext cx="80010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8CD9D-A22B-4F08-890F-312B481E9A1C}">
      <dsp:nvSpPr>
        <dsp:cNvPr id="0" name=""/>
        <dsp:cNvSpPr/>
      </dsp:nvSpPr>
      <dsp:spPr>
        <a:xfrm>
          <a:off x="400050" y="3701095"/>
          <a:ext cx="5600700" cy="797040"/>
        </a:xfrm>
        <a:prstGeom prst="roundRect">
          <a:avLst/>
        </a:prstGeom>
        <a:solidFill>
          <a:schemeClr val="accent5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 err="1" smtClean="0">
              <a:solidFill>
                <a:schemeClr val="bg1"/>
              </a:solidFill>
              <a:latin typeface="Times New Roman" panose="02020603050405020304" pitchFamily="18" charset="0"/>
            </a:rPr>
            <a:t>Kết</a:t>
          </a:r>
          <a:r>
            <a:rPr lang="en-US" altLang="en-US" sz="2700" kern="1200" smtClean="0">
              <a:solidFill>
                <a:schemeClr val="bg1"/>
              </a:solidFill>
              <a:latin typeface="Times New Roman" panose="02020603050405020304" pitchFamily="18" charset="0"/>
            </a:rPr>
            <a:t> </a:t>
          </a:r>
          <a:r>
            <a:rPr lang="en-US" altLang="en-US" sz="2700" kern="1200" err="1" smtClean="0">
              <a:solidFill>
                <a:schemeClr val="bg1"/>
              </a:solidFill>
              <a:latin typeface="Times New Roman" panose="02020603050405020304" pitchFamily="18" charset="0"/>
            </a:rPr>
            <a:t>luận</a:t>
          </a:r>
          <a:endParaRPr lang="en-US" sz="2700" kern="1200">
            <a:solidFill>
              <a:schemeClr val="bg1"/>
            </a:solidFill>
          </a:endParaRPr>
        </a:p>
      </dsp:txBody>
      <dsp:txXfrm>
        <a:off x="438958" y="3740003"/>
        <a:ext cx="5522884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5CEA828-9C14-444C-91D8-E33DB646AF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8314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082A72-9717-4BCD-A289-7599A0634EF1}" type="slidenum">
              <a:rPr lang="en-US" altLang="en-US" smtClean="0"/>
              <a:pPr>
                <a:defRPr/>
              </a:pPr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9702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8A6EC-D34E-4BB5-B47B-3A81CCD448AC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23E44-22ED-4B27-A124-CBCCC3ED50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28A0B-464B-44D1-BA54-8505A282E139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163F1-FA5F-4885-A9B6-3B23CE6658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274638"/>
            <a:ext cx="20002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74638"/>
            <a:ext cx="584835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3DC90-4F01-45B9-9F6A-57F58A81A0B8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CE15D-F3FB-45A2-9E52-133FD7EA37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676400"/>
            <a:ext cx="8001000" cy="44497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vi-VN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1D4A4-C6FB-45AC-96AC-FFA63C19B392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206EB-389F-4475-B004-16183F01B7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676400"/>
            <a:ext cx="8001000" cy="44497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CB708-3417-40C1-BFE1-F9FF3DF5C16E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7C02F-F9FD-433B-8AF7-D051605AA6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3924300" cy="44497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676400"/>
            <a:ext cx="3924300" cy="44497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6DFD4-C34D-4195-A254-8565BD585CAF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C6A29-A2A6-422D-BD6C-7F2C0097B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3924300" cy="44497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1676400"/>
            <a:ext cx="3924300" cy="2147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3976688"/>
            <a:ext cx="3924300" cy="2149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6E63C-C25E-4A8C-A840-B5881AF5ADFF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F4122-EC01-4577-9D02-A04C2D91B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6C7B8-EA75-4330-9D20-DA376A4914AA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EB44F-7E3C-4EEE-A758-9E6E922B2A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8F765-E3A9-420C-A06D-C3E50AAC0E8C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1EF1A-6FAE-4E62-BE19-958A8C53C6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924300" cy="4449763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676400"/>
            <a:ext cx="3924300" cy="4449763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vi-VN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6C80B-A9DB-40DB-BAD0-EA4F792B0667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5DBE9-A22F-497D-925C-859365BB8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0747C-4CF1-43C0-8916-FD923F075520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306E0-66E0-44C8-AF64-EF08D45FAC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EC2D4-00FE-4D83-B75B-06BEB7F667E0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0ECF6-78AC-463E-9B2D-1CA8E0118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A4445-1146-41F7-85B6-60085789CE56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5A32F-AA2A-411F-BF76-15C675ED1F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E5302-49D9-465D-B7AE-C6A0D301B908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F55F5-702F-4185-A314-0BC6695972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B9089-F9A4-4B2C-93F4-59B2465737B7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43672-D1BC-4D80-8B02-A460694D57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74638"/>
            <a:ext cx="75438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8001000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48451E5-5940-4F4F-9450-534FFA532C91}" type="datetime1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49CC789C-CE49-4B44-94C3-2E5A09FEF8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663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6633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6633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6633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6633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996633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996633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996633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9966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9"/>
          <p:cNvSpPr txBox="1">
            <a:spLocks noChangeArrowheads="1"/>
          </p:cNvSpPr>
          <p:nvPr/>
        </p:nvSpPr>
        <p:spPr bwMode="auto">
          <a:xfrm>
            <a:off x="152400" y="990600"/>
            <a:ext cx="89916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altLang="en-US" sz="3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HỆ THỐNG 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altLang="en-US" sz="3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QUẢNG BÁ ĐỊA ĐIỂM ẨM THỰC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42900" y="3810000"/>
          <a:ext cx="8801100" cy="256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0900"/>
                <a:gridCol w="5410200"/>
              </a:tblGrid>
              <a:tr h="4573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200" b="1" i="1" u="sng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altLang="en-US" sz="2200" b="1" i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en-US" sz="2200" b="1" i="1" u="sng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altLang="en-US" sz="2200" b="1" i="1" u="sng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T="45735" marB="4573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sng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200" u="sng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u="sng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2200" u="sng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u="sng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2200" u="sng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220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3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2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PGS. TS. </a:t>
                      </a:r>
                      <a:r>
                        <a:rPr lang="en-GB" altLang="en-US" sz="22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Đỗ</a:t>
                      </a:r>
                      <a:r>
                        <a:rPr lang="en-GB" alt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alt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r>
                        <a:rPr lang="en-GB" alt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alt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Nghị</a:t>
                      </a:r>
                      <a:endParaRPr lang="en-US" altLang="en-US" sz="2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vi-VN" sz="2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Hoài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M2518007)</a:t>
                      </a:r>
                    </a:p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vi-VN" sz="22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Nguyễn Triều Vương </a:t>
                      </a: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vi-VN" sz="22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M2518016</a:t>
                      </a: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vi-VN" sz="22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en-US" sz="2200" b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Phú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(M2518001)</a:t>
                      </a:r>
                      <a:endParaRPr lang="en-US" sz="2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2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Tống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Kim </a:t>
                      </a:r>
                      <a:r>
                        <a:rPr 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Dũng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(M2518010)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Cẩm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Nhung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(M2518006)</a:t>
                      </a:r>
                      <a:endParaRPr lang="en-US" altLang="en-US" sz="2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2200" dirty="0"/>
                    </a:p>
                  </a:txBody>
                  <a:tcPr marT="45735" marB="4573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0137E3-0B16-4C58-83AA-D35580018A9E}" type="slidenum">
              <a:rPr lang="en-US" altLang="en-US" smtClean="0"/>
              <a:pPr>
                <a:defRPr/>
              </a:pPr>
              <a:t>10</a:t>
            </a:fld>
            <a:endParaRPr lang="en-US" altLang="en-US" smtClean="0"/>
          </a:p>
        </p:txBody>
      </p:sp>
      <p:sp>
        <p:nvSpPr>
          <p:cNvPr id="11267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AB9CF2A-8B4C-4FE9-92BA-E70FE9E4AEED}" type="slidenum">
              <a:rPr lang="en-US" altLang="en-US" sz="1400"/>
              <a:pPr algn="r"/>
              <a:t>10</a:t>
            </a:fld>
            <a:endParaRPr lang="en-US" altLang="en-US" sz="1400"/>
          </a:p>
        </p:txBody>
      </p:sp>
      <p:sp>
        <p:nvSpPr>
          <p:cNvPr id="11268" name="Text Box 32"/>
          <p:cNvSpPr txBox="1">
            <a:spLocks noChangeArrowheads="1"/>
          </p:cNvSpPr>
          <p:nvPr/>
        </p:nvSpPr>
        <p:spPr bwMode="gray">
          <a:xfrm>
            <a:off x="2960688" y="787400"/>
            <a:ext cx="184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altLang="en-US"/>
          </a:p>
        </p:txBody>
      </p:sp>
      <p:sp>
        <p:nvSpPr>
          <p:cNvPr id="11270" name="Rectangle 8"/>
          <p:cNvSpPr>
            <a:spLocks noChangeArrowheads="1"/>
          </p:cNvSpPr>
          <p:nvPr/>
        </p:nvSpPr>
        <p:spPr bwMode="auto">
          <a:xfrm>
            <a:off x="457200" y="1806575"/>
            <a:ext cx="838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7150" algn="just">
              <a:spcBef>
                <a:spcPct val="20000"/>
              </a:spcBef>
            </a:pPr>
            <a:r>
              <a:rPr lang="en-US" altLang="en-US" sz="2800">
                <a:latin typeface="Times New Roman" pitchFamily="18" charset="0"/>
                <a:sym typeface="Wingdings" pitchFamily="2" charset="2"/>
              </a:rPr>
              <a:t>  </a:t>
            </a:r>
            <a:endParaRPr lang="en-US" altLang="en-US" sz="2800">
              <a:latin typeface="Times New Roman" pitchFamily="18" charset="0"/>
            </a:endParaRPr>
          </a:p>
        </p:txBody>
      </p:sp>
      <p:pic>
        <p:nvPicPr>
          <p:cNvPr id="11271" name="Picture 1"/>
          <p:cNvPicPr>
            <a:picLocks noChangeAspect="1"/>
          </p:cNvPicPr>
          <p:nvPr/>
        </p:nvPicPr>
        <p:blipFill>
          <a:blip r:embed="rId2"/>
          <a:srcRect b="5208"/>
          <a:stretch>
            <a:fillRect/>
          </a:stretch>
        </p:blipFill>
        <p:spPr bwMode="auto">
          <a:xfrm>
            <a:off x="369888" y="1958975"/>
            <a:ext cx="8458200" cy="3756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Chức năng hệ thống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3545E1-EBFC-47BB-B790-A3C6ACF3C36D}" type="slidenum">
              <a:rPr lang="en-US" altLang="en-US" smtClean="0"/>
              <a:pPr>
                <a:defRPr/>
              </a:pPr>
              <a:t>11</a:t>
            </a:fld>
            <a:endParaRPr lang="en-US" altLang="en-US" smtClean="0"/>
          </a:p>
        </p:txBody>
      </p:sp>
      <p:sp>
        <p:nvSpPr>
          <p:cNvPr id="12291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D1916E5-FBBD-4A8D-8584-9A707F925451}" type="slidenum">
              <a:rPr lang="en-US" altLang="en-US" sz="1400"/>
              <a:pPr algn="r"/>
              <a:t>11</a:t>
            </a:fld>
            <a:endParaRPr lang="en-US" altLang="en-US" sz="1400"/>
          </a:p>
        </p:txBody>
      </p:sp>
      <p:sp>
        <p:nvSpPr>
          <p:cNvPr id="12292" name="Text Box 32"/>
          <p:cNvSpPr txBox="1">
            <a:spLocks noChangeArrowheads="1"/>
          </p:cNvSpPr>
          <p:nvPr/>
        </p:nvSpPr>
        <p:spPr bwMode="gray">
          <a:xfrm>
            <a:off x="2960688" y="787400"/>
            <a:ext cx="184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altLang="en-US"/>
          </a:p>
        </p:txBody>
      </p:sp>
      <p:sp>
        <p:nvSpPr>
          <p:cNvPr id="12294" name="Rectangle 8"/>
          <p:cNvSpPr>
            <a:spLocks noChangeArrowheads="1"/>
          </p:cNvSpPr>
          <p:nvPr/>
        </p:nvSpPr>
        <p:spPr bwMode="auto">
          <a:xfrm>
            <a:off x="457200" y="1806575"/>
            <a:ext cx="838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7150" algn="just">
              <a:spcBef>
                <a:spcPct val="20000"/>
              </a:spcBef>
            </a:pPr>
            <a:r>
              <a:rPr lang="en-US" altLang="en-US" sz="2800">
                <a:latin typeface="Times New Roman" pitchFamily="18" charset="0"/>
                <a:sym typeface="Wingdings" pitchFamily="2" charset="2"/>
              </a:rPr>
              <a:t>  </a:t>
            </a:r>
            <a:endParaRPr lang="en-US" altLang="en-US" sz="2800">
              <a:latin typeface="Times New Roman" pitchFamily="18" charset="0"/>
            </a:endParaRPr>
          </a:p>
        </p:txBody>
      </p:sp>
      <p:pic>
        <p:nvPicPr>
          <p:cNvPr id="12295" name="Picture 1"/>
          <p:cNvPicPr>
            <a:picLocks noChangeAspect="1"/>
          </p:cNvPicPr>
          <p:nvPr/>
        </p:nvPicPr>
        <p:blipFill>
          <a:blip r:embed="rId2"/>
          <a:srcRect l="28577" t="25468" r="45686" b="4960"/>
          <a:stretch>
            <a:fillRect/>
          </a:stretch>
        </p:blipFill>
        <p:spPr bwMode="auto">
          <a:xfrm>
            <a:off x="0" y="0"/>
            <a:ext cx="2057400" cy="2605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6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88" y="2971800"/>
            <a:ext cx="7859712" cy="3822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Curved Left Arrow 3"/>
          <p:cNvSpPr/>
          <p:nvPr/>
        </p:nvSpPr>
        <p:spPr>
          <a:xfrm rot="20443205">
            <a:off x="2414217" y="650875"/>
            <a:ext cx="806450" cy="1836738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4572000"/>
            <a:ext cx="20574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Chức năng hệ thống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E5F79A-AAC0-4E8E-BFD5-91F7DFB4E0B2}" type="slidenum">
              <a:rPr lang="en-US" altLang="en-US" smtClean="0"/>
              <a:pPr>
                <a:defRPr/>
              </a:pPr>
              <a:t>12</a:t>
            </a:fld>
            <a:endParaRPr lang="en-US" altLang="en-US" smtClean="0"/>
          </a:p>
        </p:txBody>
      </p:sp>
      <p:sp>
        <p:nvSpPr>
          <p:cNvPr id="13315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4387E21-8D4E-4E29-9EF6-7DB4668E66DE}" type="slidenum">
              <a:rPr lang="en-US" altLang="en-US" sz="1400"/>
              <a:pPr algn="r"/>
              <a:t>12</a:t>
            </a:fld>
            <a:endParaRPr lang="en-US" altLang="en-US" sz="1400"/>
          </a:p>
        </p:txBody>
      </p:sp>
      <p:sp>
        <p:nvSpPr>
          <p:cNvPr id="13316" name="Text Box 32"/>
          <p:cNvSpPr txBox="1">
            <a:spLocks noChangeArrowheads="1"/>
          </p:cNvSpPr>
          <p:nvPr/>
        </p:nvSpPr>
        <p:spPr bwMode="gray">
          <a:xfrm>
            <a:off x="2960688" y="787400"/>
            <a:ext cx="184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altLang="en-US"/>
          </a:p>
        </p:txBody>
      </p:sp>
      <p:sp>
        <p:nvSpPr>
          <p:cNvPr id="13318" name="Rectangle 8"/>
          <p:cNvSpPr>
            <a:spLocks noChangeArrowheads="1"/>
          </p:cNvSpPr>
          <p:nvPr/>
        </p:nvSpPr>
        <p:spPr bwMode="auto">
          <a:xfrm>
            <a:off x="457200" y="1806575"/>
            <a:ext cx="838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7150" algn="just">
              <a:spcBef>
                <a:spcPct val="20000"/>
              </a:spcBef>
            </a:pPr>
            <a:r>
              <a:rPr lang="en-US" altLang="en-US" sz="2800">
                <a:latin typeface="Times New Roman" pitchFamily="18" charset="0"/>
                <a:sym typeface="Wingdings" pitchFamily="2" charset="2"/>
              </a:rPr>
              <a:t>  </a:t>
            </a:r>
            <a:endParaRPr lang="en-US" altLang="en-US" sz="2800">
              <a:latin typeface="Times New Roman" pitchFamily="18" charset="0"/>
            </a:endParaRPr>
          </a:p>
        </p:txBody>
      </p:sp>
      <p:pic>
        <p:nvPicPr>
          <p:cNvPr id="13319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1998663"/>
            <a:ext cx="8839200" cy="2765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2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5545138"/>
            <a:ext cx="8763000" cy="703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Down Arrow 4"/>
          <p:cNvSpPr/>
          <p:nvPr/>
        </p:nvSpPr>
        <p:spPr>
          <a:xfrm>
            <a:off x="4343400" y="4859338"/>
            <a:ext cx="533400" cy="612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Chức năng hệ thống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kern="1200" smtClean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Use case</a:t>
            </a:r>
            <a:endParaRPr lang="en-US" kern="1200">
              <a:solidFill>
                <a:srgbClr val="FF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505EB7-227C-4145-93C6-8D0B9DC02DE7}" type="slidenum">
              <a:rPr lang="en-US" altLang="en-US" smtClean="0"/>
              <a:pPr>
                <a:defRPr/>
              </a:pPr>
              <a:t>13</a:t>
            </a:fld>
            <a:endParaRPr lang="en-US" altLang="en-US" smtClean="0"/>
          </a:p>
        </p:txBody>
      </p:sp>
      <p:pic>
        <p:nvPicPr>
          <p:cNvPr id="6" name="Picture 5" descr="z1319086633074_ad710504c8727017d447603ed8c0f4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600200"/>
            <a:ext cx="6484879" cy="480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Phân công công việc</a:t>
            </a: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58051C-AFEB-4F6C-8D73-17631D2411A1}" type="slidenum">
              <a:rPr lang="en-US" smtClean="0"/>
              <a:pPr>
                <a:defRPr/>
              </a:pPr>
              <a:t>14</a:t>
            </a:fld>
            <a:endParaRPr lang="en-US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1676400"/>
          <a:ext cx="6791325" cy="4531085"/>
        </p:xfrm>
        <a:graphic>
          <a:graphicData uri="http://schemas.openxmlformats.org/drawingml/2006/table">
            <a:tbl>
              <a:tblPr/>
              <a:tblGrid>
                <a:gridCol w="634493"/>
                <a:gridCol w="2786328"/>
                <a:gridCol w="2096052"/>
                <a:gridCol w="1274452"/>
              </a:tblGrid>
              <a:tr h="470155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Admin</a:t>
                      </a:r>
                    </a:p>
                  </a:txBody>
                  <a:tcPr marL="7482" marR="7482" marT="748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3" marR="7483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3" marR="7483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0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Danh sách chức năng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Mô tả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Người thực hiện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Quản lý người dùng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Cường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Cấp quyền người dùng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Cường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Quản lý danh mục: tỉnh/thành phố, quận/huyện, </a:t>
                      </a:r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lang="vi-VN" sz="2000" b="0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hường/</a:t>
                      </a:r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lang="vi-VN" sz="2000" b="0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ã</a:t>
                      </a:r>
                      <a:endParaRPr lang="vi-VN" sz="20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Cường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1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Quản lý địa điểm quảng bá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Thành viên tạo địa điểm, quản trị sẽ </a:t>
                      </a:r>
                      <a:r>
                        <a:rPr lang="vi-VN" sz="2000" b="0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duyệt</a:t>
                      </a:r>
                      <a:endParaRPr lang="vi-VN" sz="20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Sang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0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Quản lý sản phẩm theo địa điểm quảng bá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Sản phẩm, giá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Sang</a:t>
                      </a:r>
                    </a:p>
                  </a:txBody>
                  <a:tcPr marL="7482" marR="7482" marT="74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Phân công công việc</a:t>
            </a: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0AE701-A2D0-4AFA-B6D0-518CBDA832E9}" type="slidenum">
              <a:rPr lang="en-US" smtClean="0"/>
              <a:pPr>
                <a:defRPr/>
              </a:pPr>
              <a:t>15</a:t>
            </a:fld>
            <a:endParaRPr lang="en-US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1676400"/>
          <a:ext cx="6791325" cy="4527551"/>
        </p:xfrm>
        <a:graphic>
          <a:graphicData uri="http://schemas.openxmlformats.org/drawingml/2006/table">
            <a:tbl>
              <a:tblPr/>
              <a:tblGrid>
                <a:gridCol w="634493"/>
                <a:gridCol w="2786328"/>
                <a:gridCol w="2096052"/>
                <a:gridCol w="1274452"/>
              </a:tblGrid>
              <a:tr h="470221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Admin</a:t>
                      </a:r>
                    </a:p>
                  </a:txBody>
                  <a:tcPr marL="7482" marR="7482" marT="74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3" marR="7483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3" marR="7483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Danh sách chức năng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Mô tả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Người thực hiện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 marL="7482" marR="7482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Quản lý trang giới thiệu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Dũng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 marL="7482" marR="7482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Quản lý trang liên hệ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Dũng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7482" marR="7482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Quản lý trang trợ giúp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Dũng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</a:t>
                      </a:r>
                    </a:p>
                  </a:txBody>
                  <a:tcPr marL="7482" marR="7482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Quản lý trang quảng cáo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Dũng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Thống kê điểm đánh giá theo từng địa điểm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Vương</a:t>
                      </a:r>
                      <a:endParaRPr lang="vi-VN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Phân công công việc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16E6E-24C0-423C-9160-0510A5F0746E}" type="slidenum">
              <a:rPr lang="en-US" smtClean="0"/>
              <a:pPr>
                <a:defRPr/>
              </a:pPr>
              <a:t>16</a:t>
            </a:fld>
            <a:endParaRPr lang="en-US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1676400"/>
          <a:ext cx="6791325" cy="4632325"/>
        </p:xfrm>
        <a:graphic>
          <a:graphicData uri="http://schemas.openxmlformats.org/drawingml/2006/table">
            <a:tbl>
              <a:tblPr/>
              <a:tblGrid>
                <a:gridCol w="634493"/>
                <a:gridCol w="2786328"/>
                <a:gridCol w="2096052"/>
                <a:gridCol w="1274452"/>
              </a:tblGrid>
              <a:tr h="47028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2500" b="1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Website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2" marR="7482" marT="748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3" marR="7483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3" marR="7483" marT="748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Danh sách chức năng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Mô tả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Người thực hiện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11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Giới thiệu: quảng cáo, giới thiệu, liên hệ, trợ </a:t>
                      </a:r>
                      <a:r>
                        <a:rPr lang="vi-VN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giúp</a:t>
                      </a:r>
                      <a:endParaRPr lang="vi-VN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Nhung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T</a:t>
                      </a:r>
                      <a:r>
                        <a:rPr lang="vi-VN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ìm kiếm địa điểm ẩm thực</a:t>
                      </a:r>
                      <a:endParaRPr lang="vi-VN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Nhung</a:t>
                      </a:r>
                      <a:endParaRPr lang="vi-VN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0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C</a:t>
                      </a:r>
                      <a:r>
                        <a:rPr lang="vi-VN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hi tiết sản phẩm theo địa điểm, chỉ đường</a:t>
                      </a:r>
                      <a:endParaRPr lang="vi-VN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Nhung</a:t>
                      </a:r>
                      <a:endParaRPr lang="vi-VN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0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Đăng ký thành viên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Cường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2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latin typeface="Times New Roman"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Đăng nhập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Cường</a:t>
                      </a:r>
                    </a:p>
                  </a:txBody>
                  <a:tcPr marL="7482" marR="7482" marT="74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Thông số database</a:t>
            </a: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FBB56E-561F-4BFD-AC37-1584D104CFFA}" type="slidenum">
              <a:rPr lang="en-US" altLang="en-US" smtClean="0"/>
              <a:pPr>
                <a:defRPr/>
              </a:pPr>
              <a:t>17</a:t>
            </a:fld>
            <a:endParaRPr lang="en-US" altLang="en-US" smtClean="0"/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500" smtClean="0">
                <a:latin typeface="Times New Roman" pitchFamily="18" charset="0"/>
                <a:cs typeface="Times New Roman" pitchFamily="18" charset="0"/>
              </a:rPr>
              <a:t>Tổng cộng có 15 collections cần thiết để vận hành Hệ thống.</a:t>
            </a:r>
          </a:p>
          <a:p>
            <a:r>
              <a:rPr lang="en-US" altLang="en-US" sz="3500" smtClean="0">
                <a:latin typeface="Times New Roman" pitchFamily="18" charset="0"/>
                <a:cs typeface="Times New Roman" pitchFamily="18" charset="0"/>
              </a:rPr>
              <a:t>Trong đó collection chính là “</a:t>
            </a:r>
            <a:r>
              <a:rPr lang="en-US" altLang="en-US" sz="3500" b="1" smtClean="0">
                <a:latin typeface="Times New Roman" pitchFamily="18" charset="0"/>
                <a:cs typeface="Times New Roman" pitchFamily="18" charset="0"/>
              </a:rPr>
              <a:t>diadiem</a:t>
            </a:r>
            <a:r>
              <a:rPr lang="en-US" altLang="en-US" sz="3500" smtClean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r>
              <a:rPr lang="en-US" altLang="en-US" sz="3500" smtClean="0">
                <a:latin typeface="Times New Roman" pitchFamily="18" charset="0"/>
                <a:cs typeface="Times New Roman" pitchFamily="18" charset="0"/>
              </a:rPr>
              <a:t>Trong “</a:t>
            </a:r>
            <a:r>
              <a:rPr lang="en-US" altLang="en-US" sz="3500" b="1" smtClean="0">
                <a:latin typeface="Times New Roman" pitchFamily="18" charset="0"/>
                <a:cs typeface="Times New Roman" pitchFamily="18" charset="0"/>
              </a:rPr>
              <a:t>diadiem</a:t>
            </a:r>
            <a:r>
              <a:rPr lang="en-US" altLang="en-US" sz="3500" smtClean="0">
                <a:latin typeface="Times New Roman" pitchFamily="18" charset="0"/>
                <a:cs typeface="Times New Roman" pitchFamily="18" charset="0"/>
              </a:rPr>
              <a:t>” sẽ có chứa field “</a:t>
            </a:r>
            <a:r>
              <a:rPr lang="en-US" altLang="en-US" sz="3500" b="1" smtClean="0">
                <a:latin typeface="Times New Roman" pitchFamily="18" charset="0"/>
                <a:cs typeface="Times New Roman" pitchFamily="18" charset="0"/>
              </a:rPr>
              <a:t>dichvus</a:t>
            </a:r>
            <a:r>
              <a:rPr lang="en-US" altLang="en-US" sz="3500" smtClean="0">
                <a:latin typeface="Times New Roman" pitchFamily="18" charset="0"/>
                <a:cs typeface="Times New Roman" pitchFamily="18" charset="0"/>
              </a:rPr>
              <a:t>” có kiểu dữ liệu là Array, đóng vai trò là Embeded Document.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Collections: diadiem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1650" y="1676400"/>
          <a:ext cx="8337550" cy="4525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54"/>
                <a:gridCol w="1932719"/>
                <a:gridCol w="1522749"/>
                <a:gridCol w="4184128"/>
              </a:tblGrid>
              <a:tr h="36577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Tên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cột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dữ liệu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Mô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tả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</a:tr>
              <a:tr h="365776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_id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ObjectId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Khóa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chính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</a:tr>
              <a:tr h="36577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tendiadiem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Tên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địa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điểm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ẩm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thực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</a:tr>
              <a:tr h="36577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Motangan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Mô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tả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ngắn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</a:tr>
              <a:tr h="6401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anhdaidien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Base64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Ảnh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đai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</a:tr>
              <a:tr h="36577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gioithieu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Giới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thiệu địa điểm ẩm thưc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</a:tr>
              <a:tr h="64010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tukhoa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Các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từ khóa để địa điểm được tìm ra trong công cụ tìm kiếm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</a:tr>
              <a:tr h="60160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dienthoai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Điện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thoại liên hệ địa điểm ẩm thực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</a:tr>
              <a:tr h="60160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email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Email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liên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hệ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địa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điểm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ẩm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thực</a:t>
                      </a:r>
                      <a:endParaRPr 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22" marB="45722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Collections: diadiem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1650" y="1600200"/>
          <a:ext cx="8413750" cy="3992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34"/>
                <a:gridCol w="2220566"/>
                <a:gridCol w="1570438"/>
                <a:gridCol w="3918412"/>
              </a:tblGrid>
              <a:tr h="37078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Tên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cột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dữ liệu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Mô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tả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</a:tr>
              <a:tr h="37078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giomocua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Giờ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mở cửa của địa điểm ẩm thực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</a:tr>
              <a:tr h="37078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giodongcua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Giờ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đóng cửa của địa điểm ẩm thực</a:t>
                      </a:r>
                      <a:endParaRPr lang="en-US" sz="20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</a:tr>
              <a:tr h="37078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GPS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String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Định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vị địa điểm ẩm thưc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</a:tr>
              <a:tr h="63998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trangthai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Double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Trạng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thái hoạt động hoặc ngừng hoạt động của địa điểm ẩm thực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</a:tr>
              <a:tr h="63998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create_at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DateTime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Ngày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địa điểm đăng ký với hệ thống quản lý địa điểm ẩm thực</a:t>
                      </a:r>
                      <a:endParaRPr lang="en-US" sz="200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</a:tr>
              <a:tr h="91425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update_at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DateTime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Ngày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địa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điểm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được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cập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nhật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bởi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dùng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trên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hệ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thống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quản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lý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địa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điểm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ẩm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thực</a:t>
                      </a:r>
                      <a:endParaRPr 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 marT="45713" marB="4571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9BC799-1B34-4F55-8B30-EA0D831C08E1}" type="slidenum">
              <a:rPr lang="en-US" altLang="en-US" smtClean="0"/>
              <a:pPr>
                <a:defRPr/>
              </a:pPr>
              <a:t>2</a:t>
            </a:fld>
            <a:endParaRPr lang="en-US" altLang="en-US" smtClean="0"/>
          </a:p>
        </p:txBody>
      </p:sp>
      <p:sp>
        <p:nvSpPr>
          <p:cNvPr id="3075" name="TextBox 3"/>
          <p:cNvSpPr txBox="1">
            <a:spLocks noChangeArrowheads="1"/>
          </p:cNvSpPr>
          <p:nvPr/>
        </p:nvSpPr>
        <p:spPr bwMode="auto">
          <a:xfrm>
            <a:off x="3352800" y="609600"/>
            <a:ext cx="19923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3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Nội dung</a:t>
            </a:r>
            <a:endParaRPr lang="en-GB" altLang="en-US" sz="3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2" name="Diagram 31"/>
          <p:cNvGraphicFramePr/>
          <p:nvPr/>
        </p:nvGraphicFramePr>
        <p:xfrm>
          <a:off x="762000" y="1676400"/>
          <a:ext cx="8001000" cy="480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838200" y="1981200"/>
            <a:ext cx="4572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838200" y="3048000"/>
            <a:ext cx="4572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6" name="Oval 35"/>
          <p:cNvSpPr/>
          <p:nvPr/>
        </p:nvSpPr>
        <p:spPr>
          <a:xfrm>
            <a:off x="838200" y="4267200"/>
            <a:ext cx="4572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37" name="Oval 36"/>
          <p:cNvSpPr/>
          <p:nvPr/>
        </p:nvSpPr>
        <p:spPr>
          <a:xfrm>
            <a:off x="838200" y="5486400"/>
            <a:ext cx="4572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Collections: diadiem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1650" y="1789113"/>
          <a:ext cx="833755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54"/>
                <a:gridCol w="2457996"/>
                <a:gridCol w="1407443"/>
                <a:gridCol w="37741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Tên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cột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dữ liệu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Mô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tả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diachi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-_</a:t>
                      </a:r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id:ObjectId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tendiachi:String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tinhthanh:String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quanhuyen:String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xaphuong:String</a:t>
                      </a:r>
                      <a:endParaRPr lang="en-US" sz="2000" baseline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updata_at:DateTime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create_at:DateTime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Document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Địa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chỉ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địa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điểm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ẩm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thực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Collections: diadiem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1650" y="1789113"/>
          <a:ext cx="833755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54"/>
                <a:gridCol w="2317591"/>
                <a:gridCol w="1547848"/>
                <a:gridCol w="37741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Tên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cột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dữ liệu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Mô</a:t>
                      </a:r>
                      <a:r>
                        <a:rPr lang="en-US" sz="2000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tả</a:t>
                      </a:r>
                      <a:endParaRPr lang="en-US" sz="20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dichvus</a:t>
                      </a:r>
                      <a:b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+[0]</a:t>
                      </a:r>
                      <a:b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 -_id:ObjectId</a:t>
                      </a:r>
                      <a:b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 -tendichvu:String</a:t>
                      </a:r>
                      <a:b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 -motangan:String</a:t>
                      </a:r>
                      <a:b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-anhdaidien:String</a:t>
                      </a:r>
                      <a:b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-gioithieu:String</a:t>
                      </a:r>
                    </a:p>
                    <a:p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-gia:Double</a:t>
                      </a:r>
                      <a:b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-updata_at:DateTime</a:t>
                      </a:r>
                      <a:b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-create_at:DateTime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Array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z="2000" smtClean="0">
                          <a:latin typeface="Times New Roman" pitchFamily="18" charset="0"/>
                          <a:cs typeface="Times New Roman" pitchFamily="18" charset="0"/>
                        </a:rPr>
                        <a:t>Các</a:t>
                      </a:r>
                      <a:r>
                        <a:rPr lang="en-US" sz="2000" baseline="0" smtClean="0">
                          <a:latin typeface="Times New Roman" pitchFamily="18" charset="0"/>
                          <a:cs typeface="Times New Roman" pitchFamily="18" charset="0"/>
                        </a:rPr>
                        <a:t> dịch vụ của địa điểm ẩm thực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Collections: diadiem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1650" y="1789113"/>
          <a:ext cx="83375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54"/>
                <a:gridCol w="2838996"/>
                <a:gridCol w="1026443"/>
                <a:gridCol w="37741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Tên</a:t>
                      </a:r>
                      <a:r>
                        <a:rPr lang="en-US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cột</a:t>
                      </a:r>
                      <a:endParaRPr lang="en-US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lang="en-US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dữ liệu</a:t>
                      </a:r>
                      <a:endParaRPr lang="en-US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Mô</a:t>
                      </a:r>
                      <a:r>
                        <a:rPr lang="en-US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tả</a:t>
                      </a:r>
                      <a:endParaRPr lang="en-US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danhgias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+[0]</a:t>
                      </a:r>
                    </a:p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- _</a:t>
                      </a:r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id:ObjectId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email:String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first_name:String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last_name:String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noidung:String</a:t>
                      </a:r>
                      <a:endParaRPr lang="en-US" baseline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diem:String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-trangthai:Int32</a:t>
                      </a:r>
                    </a:p>
                    <a:p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update_at:DateTime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/>
                      </a:r>
                      <a:b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create_at:DateTime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Array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đánh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giá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cho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địa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ẩm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thực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2" marR="68582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Dữ liệu 1 document DiaDiem</a:t>
            </a: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7B32C4-8138-4C88-9671-D80671E07A5C}" type="slidenum">
              <a:rPr lang="en-US" altLang="en-US" smtClean="0"/>
              <a:pPr>
                <a:defRPr/>
              </a:pPr>
              <a:t>23</a:t>
            </a:fld>
            <a:endParaRPr lang="en-US" altLang="en-US" smtClean="0"/>
          </a:p>
        </p:txBody>
      </p:sp>
      <p:pic>
        <p:nvPicPr>
          <p:cNvPr id="24580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8988" y="1600200"/>
            <a:ext cx="7516812" cy="4741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Dữ liệu 1 document DiaDiem</a:t>
            </a:r>
          </a:p>
        </p:txBody>
      </p:sp>
      <p:pic>
        <p:nvPicPr>
          <p:cNvPr id="25603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540965"/>
            <a:ext cx="8153400" cy="2116635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9AAEE5-138E-4FD0-A804-434E7D3D6956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2560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803650"/>
            <a:ext cx="8153400" cy="2465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Dữ liệu 1 document DiaDiem</a:t>
            </a:r>
          </a:p>
        </p:txBody>
      </p:sp>
      <p:pic>
        <p:nvPicPr>
          <p:cNvPr id="26627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2247900"/>
            <a:ext cx="8672513" cy="3162300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96AE5A-2FB7-4AC6-AA72-696A7FB11CE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Kết luận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nghiệm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tiễn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xúc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CSDL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NoSQL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cụ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Mongo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DB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Nâng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thật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981D74-C04D-4326-8ACC-F667FB1DD744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Kết luận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Hướng phát triển:</a:t>
            </a:r>
          </a:p>
          <a:p>
            <a:pPr lvl="1"/>
            <a:r>
              <a:rPr lang="en-US" smtClean="0">
                <a:latin typeface="Times New Roman" pitchFamily="18" charset="0"/>
                <a:cs typeface="Times New Roman" pitchFamily="18" charset="0"/>
              </a:rPr>
              <a:t>Ứng dụng máy học vô tìm kiếm</a:t>
            </a:r>
          </a:p>
          <a:p>
            <a:pPr lvl="1"/>
            <a:r>
              <a:rPr lang="en-US" smtClean="0">
                <a:latin typeface="Times New Roman" pitchFamily="18" charset="0"/>
                <a:cs typeface="Times New Roman" pitchFamily="18" charset="0"/>
              </a:rPr>
              <a:t>Đưa gợi ý thói quen người dùng</a:t>
            </a:r>
          </a:p>
          <a:p>
            <a:pPr lvl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5046FC-4A6E-4E50-B9E1-91CE6497B3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`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EB44F-7E3C-4EEE-A758-9E6E922B2A5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47110" name="AutoShape 6" descr="Káº¿t quáº£ hÃ¬nh áº£nh cho cÃ¡m Æ¡n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2" name="AutoShape 8" descr="Káº¿t quáº£ hÃ¬nh áº£nh cho cÃ¡m Æ¡n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4" name="AutoShape 10" descr="Káº¿t quáº£ hÃ¬nh áº£nh cho cÃ¡m Æ¡n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cam-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720"/>
            <a:ext cx="9144000" cy="21945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209E10-E105-4673-99CC-0A36B5134EBE}" type="slidenum">
              <a:rPr lang="en-US" altLang="en-US" smtClean="0"/>
              <a:pPr>
                <a:defRPr/>
              </a:pPr>
              <a:t>3</a:t>
            </a:fld>
            <a:endParaRPr lang="en-US" altLang="en-US" smtClean="0"/>
          </a:p>
        </p:txBody>
      </p:sp>
      <p:sp>
        <p:nvSpPr>
          <p:cNvPr id="4099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95D2F62-077A-4F8F-B992-424C0A9F52D4}" type="slidenum">
              <a:rPr lang="en-US" altLang="en-US" sz="1400"/>
              <a:pPr algn="r"/>
              <a:t>3</a:t>
            </a:fld>
            <a:endParaRPr lang="en-US" altLang="en-US" sz="1400"/>
          </a:p>
        </p:txBody>
      </p:sp>
      <p:sp>
        <p:nvSpPr>
          <p:cNvPr id="4100" name="Text Box 32"/>
          <p:cNvSpPr txBox="1">
            <a:spLocks noChangeArrowheads="1"/>
          </p:cNvSpPr>
          <p:nvPr/>
        </p:nvSpPr>
        <p:spPr bwMode="gray">
          <a:xfrm>
            <a:off x="2960688" y="787400"/>
            <a:ext cx="184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altLang="en-US"/>
          </a:p>
        </p:txBody>
      </p:sp>
      <p:sp>
        <p:nvSpPr>
          <p:cNvPr id="4102" name="Rectangle 8"/>
          <p:cNvSpPr>
            <a:spLocks noChangeArrowheads="1"/>
          </p:cNvSpPr>
          <p:nvPr/>
        </p:nvSpPr>
        <p:spPr bwMode="auto">
          <a:xfrm>
            <a:off x="457200" y="1806575"/>
            <a:ext cx="838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7150" algn="just">
              <a:spcBef>
                <a:spcPct val="20000"/>
              </a:spcBef>
            </a:pPr>
            <a:r>
              <a:rPr lang="en-US" altLang="en-US" sz="2800">
                <a:latin typeface="Times New Roman" pitchFamily="18" charset="0"/>
                <a:sym typeface="Wingdings" pitchFamily="2" charset="2"/>
              </a:rPr>
              <a:t>  </a:t>
            </a:r>
            <a:endParaRPr lang="en-US" altLang="en-US" sz="2800">
              <a:latin typeface="Times New Roman" pitchFamily="18" charset="0"/>
            </a:endParaRPr>
          </a:p>
        </p:txBody>
      </p:sp>
      <p:sp>
        <p:nvSpPr>
          <p:cNvPr id="8" name="Text Box 342"/>
          <p:cNvSpPr txBox="1">
            <a:spLocks noChangeArrowheads="1"/>
          </p:cNvSpPr>
          <p:nvPr/>
        </p:nvSpPr>
        <p:spPr bwMode="auto">
          <a:xfrm>
            <a:off x="280988" y="2074863"/>
            <a:ext cx="8545512" cy="38465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buFontTx/>
              <a:buNone/>
              <a:defRPr/>
            </a:pP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Admin</a:t>
            </a: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tỉnh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085850" lvl="1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algn="just">
              <a:buFontTx/>
              <a:buNone/>
              <a:defRPr/>
            </a:pPr>
            <a:endParaRPr lang="en-GB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Chức năng hệ thống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Chức năng hệ thống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9289F-49EB-4303-B8A5-40D81A7C886E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748613" cy="435785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043E3C-77FB-47F0-9715-A33FB3DE35D6}" type="slidenum">
              <a:rPr lang="en-US" altLang="en-US" smtClean="0"/>
              <a:pPr>
                <a:defRPr/>
              </a:pPr>
              <a:t>5</a:t>
            </a:fld>
            <a:endParaRPr lang="en-US" altLang="en-US" smtClean="0"/>
          </a:p>
        </p:txBody>
      </p:sp>
      <p:sp>
        <p:nvSpPr>
          <p:cNvPr id="6147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189C043-8B12-441B-8F48-8EECBD9522B9}" type="slidenum">
              <a:rPr lang="en-US" altLang="en-US" sz="1400"/>
              <a:pPr algn="r"/>
              <a:t>5</a:t>
            </a:fld>
            <a:endParaRPr lang="en-US" altLang="en-US" sz="1400"/>
          </a:p>
        </p:txBody>
      </p:sp>
      <p:sp>
        <p:nvSpPr>
          <p:cNvPr id="6148" name="Text Box 32"/>
          <p:cNvSpPr txBox="1">
            <a:spLocks noChangeArrowheads="1"/>
          </p:cNvSpPr>
          <p:nvPr/>
        </p:nvSpPr>
        <p:spPr bwMode="gray">
          <a:xfrm>
            <a:off x="2960688" y="787400"/>
            <a:ext cx="184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altLang="en-US"/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457200" y="1806575"/>
            <a:ext cx="838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7150" algn="just">
              <a:spcBef>
                <a:spcPct val="20000"/>
              </a:spcBef>
            </a:pPr>
            <a:r>
              <a:rPr lang="en-US" altLang="en-US" sz="2800">
                <a:latin typeface="Times New Roman" pitchFamily="18" charset="0"/>
                <a:sym typeface="Wingdings" pitchFamily="2" charset="2"/>
              </a:rPr>
              <a:t>  </a:t>
            </a:r>
            <a:endParaRPr lang="en-US" altLang="en-US" sz="2800">
              <a:latin typeface="Times New Roman" pitchFamily="18" charset="0"/>
            </a:endParaRPr>
          </a:p>
        </p:txBody>
      </p:sp>
      <p:sp>
        <p:nvSpPr>
          <p:cNvPr id="8" name="Text Box 342"/>
          <p:cNvSpPr txBox="1">
            <a:spLocks noChangeArrowheads="1"/>
          </p:cNvSpPr>
          <p:nvPr/>
        </p:nvSpPr>
        <p:spPr bwMode="auto">
          <a:xfrm>
            <a:off x="280988" y="2074863"/>
            <a:ext cx="8545512" cy="31829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buFontTx/>
              <a:buNone/>
              <a:defRPr/>
            </a:pP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cung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dịch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ẩm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endParaRPr lang="en-US" altLang="en-US" sz="28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algn="just">
              <a:buFontTx/>
              <a:buNone/>
              <a:defRPr/>
            </a:pPr>
            <a:endParaRPr lang="en-GB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Chức năng hệ thống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4775" y="1905000"/>
            <a:ext cx="4314825" cy="4495800"/>
          </a:xfrm>
          <a:ln w="9525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AF4811-3DBF-4DE7-A339-83669C568626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7172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1838" y="1905000"/>
            <a:ext cx="4506912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173" name="Text Box 34"/>
          <p:cNvSpPr txBox="1">
            <a:spLocks noChangeArrowheads="1"/>
          </p:cNvSpPr>
          <p:nvPr/>
        </p:nvSpPr>
        <p:spPr bwMode="auto">
          <a:xfrm>
            <a:off x="3429000" y="544513"/>
            <a:ext cx="4686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>
                <a:solidFill>
                  <a:srgbClr val="FF0000"/>
                </a:solidFill>
                <a:latin typeface="Times New Roman" pitchFamily="18" charset="0"/>
              </a:rPr>
              <a:t>Chức năng hệ thống</a:t>
            </a:r>
            <a:endParaRPr lang="en-US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Chức năng hệ thống</a:t>
            </a:r>
            <a:endParaRPr lang="en-US" smtClean="0"/>
          </a:p>
        </p:txBody>
      </p:sp>
      <p:pic>
        <p:nvPicPr>
          <p:cNvPr id="819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" y="1981200"/>
            <a:ext cx="8853488" cy="4144963"/>
          </a:xfrm>
          <a:ln w="9525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6084F3-7FA3-493F-8D13-8C10DD1BAAF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7B35A-D73C-43AB-A876-CFED3E7EDC53}" type="slidenum">
              <a:rPr lang="en-US" altLang="en-US" smtClean="0"/>
              <a:pPr>
                <a:defRPr/>
              </a:pPr>
              <a:t>8</a:t>
            </a:fld>
            <a:endParaRPr lang="en-US" altLang="en-US" smtClean="0"/>
          </a:p>
        </p:txBody>
      </p:sp>
      <p:sp>
        <p:nvSpPr>
          <p:cNvPr id="9219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1FF7D3C-078A-4B2A-B279-DFBEC1AABAAA}" type="slidenum">
              <a:rPr lang="en-US" altLang="en-US" sz="1400"/>
              <a:pPr algn="r"/>
              <a:t>8</a:t>
            </a:fld>
            <a:endParaRPr lang="en-US" altLang="en-US" sz="1400"/>
          </a:p>
        </p:txBody>
      </p:sp>
      <p:sp>
        <p:nvSpPr>
          <p:cNvPr id="9220" name="Text Box 32"/>
          <p:cNvSpPr txBox="1">
            <a:spLocks noChangeArrowheads="1"/>
          </p:cNvSpPr>
          <p:nvPr/>
        </p:nvSpPr>
        <p:spPr bwMode="gray">
          <a:xfrm>
            <a:off x="2960688" y="787400"/>
            <a:ext cx="184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altLang="en-US"/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457200" y="1806575"/>
            <a:ext cx="838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7150" algn="just">
              <a:spcBef>
                <a:spcPct val="20000"/>
              </a:spcBef>
            </a:pPr>
            <a:r>
              <a:rPr lang="en-US" altLang="en-US" sz="2800">
                <a:latin typeface="Times New Roman" pitchFamily="18" charset="0"/>
                <a:sym typeface="Wingdings" pitchFamily="2" charset="2"/>
              </a:rPr>
              <a:t>  </a:t>
            </a:r>
            <a:endParaRPr lang="en-US" altLang="en-US" sz="2800">
              <a:latin typeface="Times New Roman" pitchFamily="18" charset="0"/>
            </a:endParaRPr>
          </a:p>
        </p:txBody>
      </p:sp>
      <p:sp>
        <p:nvSpPr>
          <p:cNvPr id="8" name="Text Box 342"/>
          <p:cNvSpPr txBox="1">
            <a:spLocks noChangeArrowheads="1"/>
          </p:cNvSpPr>
          <p:nvPr/>
        </p:nvSpPr>
        <p:spPr bwMode="auto">
          <a:xfrm>
            <a:off x="280988" y="2074863"/>
            <a:ext cx="8545512" cy="45116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buFontTx/>
              <a:buNone/>
              <a:defRPr/>
            </a:pP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dịch</a:t>
            </a:r>
            <a:r>
              <a:rPr lang="en-US" alt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endParaRPr lang="en-US" altLang="en-US" sz="28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085850" lvl="1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5850" lvl="1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dịch vụ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map</a:t>
            </a: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giá về dịch vụ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0" hangingPunct="0">
              <a:buFont typeface="Wingdings" panose="05000000000000000000" pitchFamily="2" charset="2"/>
              <a:buChar char="§"/>
              <a:defRPr/>
            </a:pPr>
            <a:r>
              <a:rPr lang="en-US" altLang="en-US" sz="24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 về từng dịch vụ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algn="just">
              <a:buFontTx/>
              <a:buNone/>
              <a:defRPr/>
            </a:pPr>
            <a:endParaRPr lang="en-GB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944562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</a:rPr>
              <a:t>Chức năng hệ thống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" y="1905000"/>
            <a:ext cx="8977313" cy="4114800"/>
          </a:xfrm>
          <a:ln w="9525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97B888-75C4-43FB-9375-4DC6CC8D7A9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295400" y="427038"/>
            <a:ext cx="75438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+mj-cs"/>
              </a:rPr>
              <a:t>Chức năng hệ thống</a:t>
            </a:r>
            <a:endParaRPr kumimoji="0" lang="en-US" sz="3600" b="1" i="0" u="none" strike="noStrike" kern="0" cap="none" spc="0" normalizeH="0" baseline="0" noProof="0" smtClean="0">
              <a:ln>
                <a:noFill/>
              </a:ln>
              <a:solidFill>
                <a:srgbClr val="99663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22223</TotalTime>
  <Words>800</Words>
  <Application>Microsoft Office PowerPoint</Application>
  <PresentationFormat>On-screen Show (4:3)</PresentationFormat>
  <Paragraphs>278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Times New Roman</vt:lpstr>
      <vt:lpstr>Wingdings</vt:lpstr>
      <vt:lpstr>Default Design</vt:lpstr>
      <vt:lpstr>PowerPoint Presentation</vt:lpstr>
      <vt:lpstr>PowerPoint Presentation</vt:lpstr>
      <vt:lpstr>Chức năng hệ thống</vt:lpstr>
      <vt:lpstr>Chức năng hệ thống</vt:lpstr>
      <vt:lpstr>Chức năng hệ thống</vt:lpstr>
      <vt:lpstr>PowerPoint Presentation</vt:lpstr>
      <vt:lpstr>Chức năng hệ thống</vt:lpstr>
      <vt:lpstr>Chức năng hệ thống</vt:lpstr>
      <vt:lpstr>PowerPoint Presentation</vt:lpstr>
      <vt:lpstr>Chức năng hệ thống</vt:lpstr>
      <vt:lpstr>Chức năng hệ thống</vt:lpstr>
      <vt:lpstr>Chức năng hệ thống</vt:lpstr>
      <vt:lpstr>Use case</vt:lpstr>
      <vt:lpstr>Phân công công việc</vt:lpstr>
      <vt:lpstr>Phân công công việc</vt:lpstr>
      <vt:lpstr>Phân công công việc</vt:lpstr>
      <vt:lpstr>Thông số database</vt:lpstr>
      <vt:lpstr>Collections: diadiem</vt:lpstr>
      <vt:lpstr>Collections: diadiem</vt:lpstr>
      <vt:lpstr>Collections: diadiem</vt:lpstr>
      <vt:lpstr>Collections: diadiem</vt:lpstr>
      <vt:lpstr>Collections: diadiem</vt:lpstr>
      <vt:lpstr>Dữ liệu 1 document DiaDiem</vt:lpstr>
      <vt:lpstr>Dữ liệu 1 document DiaDiem</vt:lpstr>
      <vt:lpstr>Dữ liệu 1 document DiaDiem</vt:lpstr>
      <vt:lpstr>Kết luận</vt:lpstr>
      <vt:lpstr>Kết luận</vt:lpstr>
      <vt:lpstr>`</vt:lpstr>
    </vt:vector>
  </TitlesOfParts>
  <Company>CANTHO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LRC</dc:creator>
  <cp:lastModifiedBy>Windows User</cp:lastModifiedBy>
  <cp:revision>946</cp:revision>
  <dcterms:created xsi:type="dcterms:W3CDTF">2008-08-06T06:37:20Z</dcterms:created>
  <dcterms:modified xsi:type="dcterms:W3CDTF">2019-03-25T17:15:51Z</dcterms:modified>
</cp:coreProperties>
</file>